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684" r:id="rId2"/>
  </p:sldMasterIdLst>
  <p:sldIdLst>
    <p:sldId id="279" r:id="rId3"/>
    <p:sldId id="258" r:id="rId4"/>
    <p:sldId id="256" r:id="rId5"/>
    <p:sldId id="267" r:id="rId6"/>
    <p:sldId id="259" r:id="rId7"/>
    <p:sldId id="268" r:id="rId8"/>
    <p:sldId id="257" r:id="rId9"/>
    <p:sldId id="266" r:id="rId10"/>
    <p:sldId id="273" r:id="rId11"/>
    <p:sldId id="263" r:id="rId12"/>
    <p:sldId id="274" r:id="rId13"/>
    <p:sldId id="265" r:id="rId14"/>
    <p:sldId id="275" r:id="rId15"/>
    <p:sldId id="269" r:id="rId16"/>
    <p:sldId id="276" r:id="rId17"/>
    <p:sldId id="281" r:id="rId18"/>
    <p:sldId id="277" r:id="rId19"/>
    <p:sldId id="270" r:id="rId20"/>
    <p:sldId id="278" r:id="rId21"/>
    <p:sldId id="271" r:id="rId22"/>
    <p:sldId id="280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801" autoAdjust="0"/>
    <p:restoredTop sz="94660"/>
  </p:normalViewPr>
  <p:slideViewPr>
    <p:cSldViewPr snapToGrid="0">
      <p:cViewPr varScale="1">
        <p:scale>
          <a:sx n="74" d="100"/>
          <a:sy n="74" d="100"/>
        </p:scale>
        <p:origin x="25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57793D-47A8-4717-8320-FD923D46DEE4}" type="datetimeFigureOut">
              <a:rPr lang="en-US" smtClean="0"/>
              <a:t>5/30/2019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D5B4B-F0FC-4B5F-AAEA-614B3E353C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4814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57793D-47A8-4717-8320-FD923D46DEE4}" type="datetimeFigureOut">
              <a:rPr lang="en-US" smtClean="0"/>
              <a:t>5/30/2019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D5B4B-F0FC-4B5F-AAEA-614B3E353C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2173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57793D-47A8-4717-8320-FD923D46DEE4}" type="datetimeFigureOut">
              <a:rPr lang="en-US" smtClean="0"/>
              <a:t>5/30/2019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D5B4B-F0FC-4B5F-AAEA-614B3E353C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3742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57793D-47A8-4717-8320-FD923D46DEE4}" type="datetimeFigureOut">
              <a:rPr lang="en-US" smtClean="0"/>
              <a:t>5/30/2019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D5B4B-F0FC-4B5F-AAEA-614B3E353C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5851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57793D-47A8-4717-8320-FD923D46DEE4}" type="datetimeFigureOut">
              <a:rPr lang="en-US" smtClean="0"/>
              <a:t>5/30/2019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D5B4B-F0FC-4B5F-AAEA-614B3E353C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3233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57793D-47A8-4717-8320-FD923D46DEE4}" type="datetimeFigureOut">
              <a:rPr lang="en-US" smtClean="0"/>
              <a:t>5/30/2019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D5B4B-F0FC-4B5F-AAEA-614B3E353C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4742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57793D-47A8-4717-8320-FD923D46DEE4}" type="datetimeFigureOut">
              <a:rPr lang="en-US" smtClean="0"/>
              <a:t>5/30/2019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D5B4B-F0FC-4B5F-AAEA-614B3E353C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37765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57793D-47A8-4717-8320-FD923D46DEE4}" type="datetimeFigureOut">
              <a:rPr lang="en-US" smtClean="0"/>
              <a:t>5/30/2019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D5B4B-F0FC-4B5F-AAEA-614B3E353C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53126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57793D-47A8-4717-8320-FD923D46DEE4}" type="datetimeFigureOut">
              <a:rPr lang="en-US" smtClean="0"/>
              <a:t>5/30/2019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D5B4B-F0FC-4B5F-AAEA-614B3E353C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21146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57793D-47A8-4717-8320-FD923D46DEE4}" type="datetimeFigureOut">
              <a:rPr lang="en-US" smtClean="0"/>
              <a:t>5/30/2019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D5B4B-F0FC-4B5F-AAEA-614B3E353C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9424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57793D-47A8-4717-8320-FD923D46DEE4}" type="datetimeFigureOut">
              <a:rPr lang="en-US" smtClean="0"/>
              <a:t>5/30/2019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D5B4B-F0FC-4B5F-AAEA-614B3E353C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8839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57793D-47A8-4717-8320-FD923D46DEE4}" type="datetimeFigureOut">
              <a:rPr lang="en-US" smtClean="0"/>
              <a:t>5/30/2019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D5B4B-F0FC-4B5F-AAEA-614B3E353C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7847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57793D-47A8-4717-8320-FD923D46DEE4}" type="datetimeFigureOut">
              <a:rPr lang="en-US" smtClean="0"/>
              <a:t>5/30/2019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D5B4B-F0FC-4B5F-AAEA-614B3E353C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16987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57793D-47A8-4717-8320-FD923D46DEE4}" type="datetimeFigureOut">
              <a:rPr lang="en-US" smtClean="0"/>
              <a:t>5/30/2019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D5B4B-F0FC-4B5F-AAEA-614B3E353C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056014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57793D-47A8-4717-8320-FD923D46DEE4}" type="datetimeFigureOut">
              <a:rPr lang="en-US" smtClean="0"/>
              <a:t>5/30/2019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D5B4B-F0FC-4B5F-AAEA-614B3E353C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556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57793D-47A8-4717-8320-FD923D46DEE4}" type="datetimeFigureOut">
              <a:rPr lang="en-US" smtClean="0"/>
              <a:t>5/30/2019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D5B4B-F0FC-4B5F-AAEA-614B3E353C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9808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57793D-47A8-4717-8320-FD923D46DEE4}" type="datetimeFigureOut">
              <a:rPr lang="en-US" smtClean="0"/>
              <a:t>5/30/2019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D5B4B-F0FC-4B5F-AAEA-614B3E353C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4644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57793D-47A8-4717-8320-FD923D46DEE4}" type="datetimeFigureOut">
              <a:rPr lang="en-US" smtClean="0"/>
              <a:t>5/30/2019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D5B4B-F0FC-4B5F-AAEA-614B3E353C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685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57793D-47A8-4717-8320-FD923D46DEE4}" type="datetimeFigureOut">
              <a:rPr lang="en-US" smtClean="0"/>
              <a:t>5/30/2019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D5B4B-F0FC-4B5F-AAEA-614B3E353C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2177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57793D-47A8-4717-8320-FD923D46DEE4}" type="datetimeFigureOut">
              <a:rPr lang="en-US" smtClean="0"/>
              <a:t>5/30/2019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D5B4B-F0FC-4B5F-AAEA-614B3E353C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9211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57793D-47A8-4717-8320-FD923D46DEE4}" type="datetimeFigureOut">
              <a:rPr lang="en-US" smtClean="0"/>
              <a:t>5/30/2019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D5B4B-F0FC-4B5F-AAEA-614B3E353C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8941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57793D-47A8-4717-8320-FD923D46DEE4}" type="datetimeFigureOut">
              <a:rPr lang="en-US" smtClean="0"/>
              <a:t>5/30/2019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D5B4B-F0FC-4B5F-AAEA-614B3E353C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7858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57793D-47A8-4717-8320-FD923D46DEE4}" type="datetimeFigureOut">
              <a:rPr lang="en-US" smtClean="0"/>
              <a:t>5/30/2019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BD5B4B-F0FC-4B5F-AAEA-614B3E353C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7608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57793D-47A8-4717-8320-FD923D46DEE4}" type="datetimeFigureOut">
              <a:rPr lang="en-US" smtClean="0"/>
              <a:t>5/30/2019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BD5B4B-F0FC-4B5F-AAEA-614B3E353C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06199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microsoft.com/office/2007/relationships/hdphoto" Target="../media/hdphoto5.wdp"/><Relationship Id="rId5" Type="http://schemas.openxmlformats.org/officeDocument/2006/relationships/image" Target="../media/image26.png"/><Relationship Id="rId4" Type="http://schemas.microsoft.com/office/2007/relationships/hdphoto" Target="../media/hdphoto4.wdp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eg"/><Relationship Id="rId3" Type="http://schemas.openxmlformats.org/officeDocument/2006/relationships/image" Target="../media/image11.png"/><Relationship Id="rId7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microsoft.com/office/2007/relationships/hdphoto" Target="../media/hdphoto3.wdp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microsoft.com/office/2007/relationships/hdphoto" Target="../media/hdphoto6.wdp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microsoft.com/office/2007/relationships/hdphoto" Target="../media/hdphoto7.wdp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jpeg"/><Relationship Id="rId3" Type="http://schemas.openxmlformats.org/officeDocument/2006/relationships/image" Target="../media/image11.png"/><Relationship Id="rId7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microsoft.com/office/2007/relationships/hdphoto" Target="../media/hdphoto3.wdp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7" Type="http://schemas.microsoft.com/office/2007/relationships/hdphoto" Target="../media/hdphoto2.wdp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11.png"/><Relationship Id="rId7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microsoft.com/office/2007/relationships/hdphoto" Target="../media/hdphoto3.wdp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89242" y="1986155"/>
            <a:ext cx="10690788" cy="2215991"/>
          </a:xfrm>
          <a:prstGeom prst="rect">
            <a:avLst/>
          </a:prstGeom>
          <a:noFill/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13800" dirty="0" smtClean="0"/>
              <a:t>H GH VOLTAGE</a:t>
            </a:r>
            <a:endParaRPr lang="en-US" sz="13800" dirty="0"/>
          </a:p>
        </p:txBody>
      </p:sp>
      <p:sp>
        <p:nvSpPr>
          <p:cNvPr id="3" name="Lightning Bolt 2"/>
          <p:cNvSpPr/>
          <p:nvPr/>
        </p:nvSpPr>
        <p:spPr>
          <a:xfrm flipH="1">
            <a:off x="1596980" y="1210614"/>
            <a:ext cx="1171978" cy="3567448"/>
          </a:xfrm>
          <a:prstGeom prst="lightningBolt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  <a:effectLst>
            <a:glow rad="1397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>
            <a:off x="553792" y="685389"/>
            <a:ext cx="11153104" cy="0"/>
          </a:xfrm>
          <a:prstGeom prst="line">
            <a:avLst/>
          </a:prstGeom>
          <a:ln w="57150">
            <a:solidFill>
              <a:schemeClr val="tx1"/>
            </a:solidFill>
            <a:prstDash val="dash"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538765" y="5139332"/>
            <a:ext cx="11153104" cy="0"/>
          </a:xfrm>
          <a:prstGeom prst="line">
            <a:avLst/>
          </a:prstGeom>
          <a:ln w="57150">
            <a:solidFill>
              <a:schemeClr val="tx1"/>
            </a:solidFill>
            <a:prstDash val="dash"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>
            <a:off x="11681136" y="647416"/>
            <a:ext cx="12879" cy="4491249"/>
          </a:xfrm>
          <a:prstGeom prst="line">
            <a:avLst/>
          </a:prstGeom>
          <a:ln w="57150">
            <a:solidFill>
              <a:schemeClr val="tx1"/>
            </a:solidFill>
            <a:prstDash val="dash"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>
            <a:off x="448592" y="645268"/>
            <a:ext cx="12879" cy="4491249"/>
          </a:xfrm>
          <a:prstGeom prst="line">
            <a:avLst/>
          </a:prstGeom>
          <a:ln w="57150">
            <a:solidFill>
              <a:schemeClr val="tx1"/>
            </a:solidFill>
            <a:prstDash val="dash"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3301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1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1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1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25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750"/>
                            </p:stCondLst>
                            <p:childTnLst>
                              <p:par>
                                <p:cTn id="22" presetID="45" presetClass="entr" presetSubtype="0" repeatCount="indefinite" fill="hold" grpId="0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750"/>
                            </p:stCondLst>
                            <p:childTnLst>
                              <p:par>
                                <p:cTn id="28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9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500"/>
                            </p:stCondLst>
                            <p:childTnLst>
                              <p:par>
                                <p:cTn id="32" presetID="22" presetClass="exit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33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250"/>
                            </p:stCondLst>
                            <p:childTnLst>
                              <p:par>
                                <p:cTn id="36" presetID="22" presetClass="exit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37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6000"/>
                            </p:stCondLst>
                            <p:childTnLst>
                              <p:par>
                                <p:cTn id="40" presetID="2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1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Related imag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37" b="8674"/>
          <a:stretch/>
        </p:blipFill>
        <p:spPr bwMode="auto">
          <a:xfrm>
            <a:off x="5510272" y="3107718"/>
            <a:ext cx="4416425" cy="3559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utoShape 4" descr="Image result for cloud icon"/>
          <p:cNvSpPr>
            <a:spLocks noChangeAspect="1" noChangeArrowheads="1"/>
          </p:cNvSpPr>
          <p:nvPr/>
        </p:nvSpPr>
        <p:spPr bwMode="auto">
          <a:xfrm>
            <a:off x="3630294" y="910614"/>
            <a:ext cx="1574751" cy="1574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54" name="Picture 6" descr="Related image"/>
          <p:cNvPicPr>
            <a:picLocks noChangeAspect="1" noChangeArrowheads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3880" y="386325"/>
            <a:ext cx="2587624" cy="2247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Related image"/>
          <p:cNvPicPr>
            <a:picLocks noChangeAspect="1" noChangeArrowheads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6772" y="1225506"/>
            <a:ext cx="2587624" cy="2247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Related image"/>
          <p:cNvPicPr>
            <a:picLocks noChangeAspect="1" noChangeArrowheads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4922" y="1204096"/>
            <a:ext cx="2587624" cy="2247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mage result for bird ic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2865" y="1821854"/>
            <a:ext cx="1038611" cy="1038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Image result for bird ic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3837" y="2333947"/>
            <a:ext cx="1038611" cy="1038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Image result for bird ic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4000" y="1935153"/>
            <a:ext cx="1038611" cy="1038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Image result for bird ic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154" y="1283533"/>
            <a:ext cx="1038611" cy="1038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Image result for bird ic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8286" y="1225506"/>
            <a:ext cx="1038611" cy="1038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4664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617254" y="1766711"/>
            <a:ext cx="6795997" cy="2032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609644" y="3945467"/>
            <a:ext cx="6795997" cy="2032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 rot="5400000">
            <a:off x="8113520" y="2856090"/>
            <a:ext cx="2381955" cy="2032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 rot="5400000">
            <a:off x="1527430" y="2856089"/>
            <a:ext cx="2381955" cy="2032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122" name="Picture 2" descr="Image result for Corporate Criminals wallpaper P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3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2834334" y="2967181"/>
            <a:ext cx="863979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00B050"/>
                </a:solidFill>
                <a:latin typeface="Algerian" panose="04020705040A02060702" pitchFamily="82" charset="0"/>
              </a:rPr>
              <a:t>Corporate Criminals</a:t>
            </a:r>
            <a:endParaRPr lang="en-US" sz="11500" dirty="0">
              <a:solidFill>
                <a:srgbClr val="00B050"/>
              </a:solidFill>
              <a:latin typeface="Algerian" panose="04020705040A02060702" pitchFamily="82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48660" y="2967180"/>
            <a:ext cx="863979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latin typeface="Algerian" panose="04020705040A02060702" pitchFamily="82" charset="0"/>
              </a:rPr>
              <a:t>Corporate Criminals</a:t>
            </a:r>
            <a:endParaRPr lang="en-US" sz="11500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4178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750"/>
                            </p:stCondLst>
                            <p:childTnLst>
                              <p:par>
                                <p:cTn id="18" presetID="22" presetClass="exit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9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2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2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25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8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22" presetClass="entr" presetSubtype="8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2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500"/>
                            </p:stCondLst>
                            <p:childTnLst>
                              <p:par>
                                <p:cTn id="50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2" grpId="2" animBg="1"/>
      <p:bldP spid="3" grpId="0" animBg="1"/>
      <p:bldP spid="3" grpId="1" animBg="1"/>
      <p:bldP spid="3" grpId="2" animBg="1"/>
      <p:bldP spid="4" grpId="0" animBg="1"/>
      <p:bldP spid="4" grpId="1" animBg="1"/>
      <p:bldP spid="4" grpId="2" animBg="1"/>
      <p:bldP spid="5" grpId="0" animBg="1"/>
      <p:bldP spid="5" grpId="1" animBg="1"/>
      <p:bldP spid="5" grpId="2" animBg="1"/>
      <p:bldP spid="10" grpId="0"/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0" name="Picture 16" descr="Image result for river icon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64" t="21171" b="18722"/>
          <a:stretch/>
        </p:blipFill>
        <p:spPr bwMode="auto">
          <a:xfrm>
            <a:off x="4745249" y="2616130"/>
            <a:ext cx="5697622" cy="3812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Related imag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8704" b="75463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2935" b="18689"/>
          <a:stretch/>
        </p:blipFill>
        <p:spPr bwMode="auto">
          <a:xfrm>
            <a:off x="4745249" y="666115"/>
            <a:ext cx="4750158" cy="3048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utoShape 6" descr="Image result for river icon"/>
          <p:cNvSpPr>
            <a:spLocks noChangeAspect="1" noChangeArrowheads="1"/>
          </p:cNvSpPr>
          <p:nvPr/>
        </p:nvSpPr>
        <p:spPr bwMode="auto">
          <a:xfrm>
            <a:off x="155575" y="-144463"/>
            <a:ext cx="2308106" cy="2308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8" descr="Image result for river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10" descr="Related image"/>
          <p:cNvSpPr>
            <a:spLocks noChangeAspect="1" noChangeArrowheads="1"/>
          </p:cNvSpPr>
          <p:nvPr/>
        </p:nvSpPr>
        <p:spPr bwMode="auto">
          <a:xfrm>
            <a:off x="307974" y="7937"/>
            <a:ext cx="4470087" cy="447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2" descr="Related image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" name="Picture 4" descr="Related imag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8704" b="75463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2935" b="18689"/>
          <a:stretch/>
        </p:blipFill>
        <p:spPr bwMode="auto">
          <a:xfrm>
            <a:off x="6385773" y="648660"/>
            <a:ext cx="4750158" cy="3048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AutoShape 12" descr="Related image"/>
          <p:cNvSpPr>
            <a:spLocks noChangeAspect="1" noChangeArrowheads="1"/>
          </p:cNvSpPr>
          <p:nvPr/>
        </p:nvSpPr>
        <p:spPr bwMode="auto">
          <a:xfrm>
            <a:off x="1902808" y="4352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4" descr="Image result for river icon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4" name="Picture 4" descr="Related imag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8704" b="75463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2935" b="18689"/>
          <a:stretch/>
        </p:blipFill>
        <p:spPr bwMode="auto">
          <a:xfrm>
            <a:off x="612775" y="754442"/>
            <a:ext cx="4750158" cy="3048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Image result for fish ico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9923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9692" y="2264506"/>
            <a:ext cx="3689538" cy="3689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0504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312" y="1120476"/>
            <a:ext cx="3962174" cy="3962174"/>
          </a:xfrm>
          <a:prstGeom prst="rect">
            <a:avLst/>
          </a:prstGeom>
        </p:spPr>
      </p:pic>
      <p:pic>
        <p:nvPicPr>
          <p:cNvPr id="1026" name="Picture 2" descr="Related image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1588" y="1960752"/>
            <a:ext cx="2281623" cy="2281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setting wheels"/>
          <p:cNvPicPr>
            <a:picLocks noChangeAspect="1" noChangeArrowheads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3762" y="3045656"/>
            <a:ext cx="3008037" cy="3008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2468" y="555245"/>
            <a:ext cx="2811013" cy="281101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3211" y="493457"/>
            <a:ext cx="2811013" cy="2811013"/>
          </a:xfrm>
          <a:prstGeom prst="rect">
            <a:avLst/>
          </a:prstGeom>
        </p:spPr>
      </p:pic>
      <p:pic>
        <p:nvPicPr>
          <p:cNvPr id="6146" name="Picture 2" descr="Image result for square fighting  wallpaper PC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31" y="0"/>
            <a:ext cx="1218394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7062623" y="315429"/>
            <a:ext cx="5458351" cy="29700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500" b="1" dirty="0">
                <a:latin typeface="Algerian" panose="04020705040A02060702" pitchFamily="82" charset="0"/>
              </a:rPr>
              <a:t>F </a:t>
            </a:r>
            <a:endParaRPr lang="en-US" sz="11500" b="1" dirty="0" smtClean="0">
              <a:latin typeface="Algerian" panose="04020705040A02060702" pitchFamily="82" charset="0"/>
            </a:endParaRPr>
          </a:p>
          <a:p>
            <a:pPr algn="ctr"/>
            <a:r>
              <a:rPr lang="en-US" sz="7200" b="1" dirty="0" smtClean="0">
                <a:latin typeface="Algerian" panose="04020705040A02060702" pitchFamily="82" charset="0"/>
              </a:rPr>
              <a:t>SQUARE</a:t>
            </a:r>
            <a:endParaRPr lang="en-US" sz="49600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6456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6" dur="2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0" dur="2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2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4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Image result for football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124" name="Picture 4" descr="Related image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33" t="7227" r="9536" b="16145"/>
          <a:stretch/>
        </p:blipFill>
        <p:spPr bwMode="auto">
          <a:xfrm>
            <a:off x="3886429" y="4539006"/>
            <a:ext cx="1171342" cy="1223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Image result for football player icon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1786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92567">
            <a:off x="-16987" y="1123876"/>
            <a:ext cx="4107827" cy="4362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Related imag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5996" y="1209457"/>
            <a:ext cx="6595977" cy="3023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/>
          <p:cNvCxnSpPr/>
          <p:nvPr/>
        </p:nvCxnSpPr>
        <p:spPr>
          <a:xfrm flipH="1" flipV="1">
            <a:off x="9596167" y="4232615"/>
            <a:ext cx="2445806" cy="1929646"/>
          </a:xfrm>
          <a:prstGeom prst="line">
            <a:avLst/>
          </a:prstGeom>
          <a:ln>
            <a:prstDash val="lgDashDot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155575" y="4069317"/>
            <a:ext cx="5290421" cy="595448"/>
          </a:xfrm>
          <a:prstGeom prst="line">
            <a:avLst/>
          </a:prstGeom>
          <a:ln>
            <a:prstDash val="lgDashDot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0446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 flipH="1">
            <a:off x="3257198" y="1529990"/>
            <a:ext cx="109856" cy="2272082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 flipH="1">
            <a:off x="3689817" y="1529990"/>
            <a:ext cx="109856" cy="2272082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 flipH="1">
            <a:off x="4122436" y="1529990"/>
            <a:ext cx="109856" cy="2272082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 flipH="1">
            <a:off x="4555055" y="1529990"/>
            <a:ext cx="109856" cy="2272082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 flipH="1">
            <a:off x="4987674" y="1529990"/>
            <a:ext cx="109856" cy="2272082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 flipH="1">
            <a:off x="5420293" y="1529990"/>
            <a:ext cx="109856" cy="2272082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 flipH="1">
            <a:off x="5852912" y="1529990"/>
            <a:ext cx="109856" cy="2272082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 flipH="1">
            <a:off x="6285531" y="1529990"/>
            <a:ext cx="109856" cy="2272082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4" name="Rounded Rectangle 13"/>
          <p:cNvSpPr/>
          <p:nvPr/>
        </p:nvSpPr>
        <p:spPr>
          <a:xfrm flipH="1">
            <a:off x="6718150" y="1529990"/>
            <a:ext cx="109856" cy="2272082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 flipH="1">
            <a:off x="7150769" y="1529990"/>
            <a:ext cx="109856" cy="2272082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6" name="Rounded Rectangle 15"/>
          <p:cNvSpPr/>
          <p:nvPr/>
        </p:nvSpPr>
        <p:spPr>
          <a:xfrm flipH="1">
            <a:off x="7583388" y="1529990"/>
            <a:ext cx="109856" cy="2272082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7" name="Rounded Rectangle 16"/>
          <p:cNvSpPr/>
          <p:nvPr/>
        </p:nvSpPr>
        <p:spPr>
          <a:xfrm flipH="1">
            <a:off x="8016007" y="1529990"/>
            <a:ext cx="109856" cy="2272082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pic>
        <p:nvPicPr>
          <p:cNvPr id="9218" name="Picture 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06150" y="2204814"/>
            <a:ext cx="694461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>
                <a:solidFill>
                  <a:schemeClr val="bg1"/>
                </a:solidFill>
                <a:latin typeface="Algerian" panose="04020705040A02060702" pitchFamily="82" charset="0"/>
              </a:rPr>
              <a:t>ANDROMEDA</a:t>
            </a:r>
            <a:endParaRPr lang="en-US" sz="8000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0826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" fill="hold"/>
                                        <p:tgtEl>
                                          <p:spTgt spid="6"/>
                                        </p:tgtEl>
                                      </p:cBhvr>
                                      <p:by x="1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6" presetClass="emph" presetSubtype="0" repeatCount="indefinite" accel="50000" decel="50000" autoRev="1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</p:cBhvr>
                                      <p:by x="1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6" presetClass="emph" presetSubtype="0" repeatCount="indefinite" accel="50000" decel="50000" autoRev="1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10" dur="1000" fill="hold"/>
                                        <p:tgtEl>
                                          <p:spTgt spid="8"/>
                                        </p:tgtEl>
                                      </p:cBhvr>
                                      <p:by x="1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6" presetClass="emph" presetSubtype="0" repeatCount="indefinite" accel="50000" decel="50000" autoRev="1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</p:cBhvr>
                                      <p:by x="1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6" presetClass="emph" presetSubtype="0" repeatCount="indefinite" accel="50000" decel="50000" autoRev="1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</p:cBhvr>
                                      <p:by x="1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6" presetClass="emph" presetSubtype="0" repeatCount="indefinite" accel="50000" decel="50000" autoRev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</p:cBhvr>
                                      <p:by x="1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50000" decel="50000" autoRev="1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18" dur="1000" fill="hold"/>
                                        <p:tgtEl>
                                          <p:spTgt spid="12"/>
                                        </p:tgtEl>
                                      </p:cBhvr>
                                      <p:by x="1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6" presetClass="emph" presetSubtype="0" repeatCount="indefinite" accel="50000" decel="50000" autoRev="1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animScale>
                                      <p:cBhvr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</p:cBhvr>
                                      <p:by x="1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6" presetClass="emph" presetSubtype="0" repeatCount="indefinite" accel="50000" decel="50000" autoRev="1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22" dur="1000" fill="hold"/>
                                        <p:tgtEl>
                                          <p:spTgt spid="14"/>
                                        </p:tgtEl>
                                      </p:cBhvr>
                                      <p:by x="1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6" presetClass="emph" presetSubtype="0" repeatCount="indefinite" accel="50000" decel="50000" autoRev="1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animScale>
                                      <p:cBhvr>
                                        <p:cTn id="24" dur="1000" fill="hold"/>
                                        <p:tgtEl>
                                          <p:spTgt spid="15"/>
                                        </p:tgtEl>
                                      </p:cBhvr>
                                      <p:by x="1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6" presetClass="emph" presetSubtype="0" repeatCount="indefinite" accel="50000" decel="50000" autoRev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26" dur="1000" fill="hold"/>
                                        <p:tgtEl>
                                          <p:spTgt spid="16"/>
                                        </p:tgtEl>
                                      </p:cBhvr>
                                      <p:by x="1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6" presetClass="emph" presetSubtype="0" repeatCount="indefinite" accel="50000" decel="50000" autoRev="1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animScale>
                                      <p:cBhvr>
                                        <p:cTn id="28" dur="1000" fill="hold"/>
                                        <p:tgtEl>
                                          <p:spTgt spid="17"/>
                                        </p:tgtEl>
                                      </p:cBhvr>
                                      <p:by x="100000" y="2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100"/>
                            </p:stCondLst>
                            <p:childTnLst>
                              <p:par>
                                <p:cTn id="30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600"/>
                            </p:stCondLst>
                            <p:childTnLst>
                              <p:par>
                                <p:cTn id="34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8" name="Picture 10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791" y="2130581"/>
            <a:ext cx="3286125" cy="3876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Image result for badminton net icon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559" b="23268"/>
          <a:stretch/>
        </p:blipFill>
        <p:spPr bwMode="auto">
          <a:xfrm>
            <a:off x="4066337" y="1966811"/>
            <a:ext cx="7620000" cy="4204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mage result for badminton ic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0972" y="1641452"/>
            <a:ext cx="650718" cy="650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5438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617254" y="1766711"/>
            <a:ext cx="6795997" cy="2032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609644" y="3945467"/>
            <a:ext cx="6795997" cy="2032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 rot="5400000">
            <a:off x="8113520" y="2856090"/>
            <a:ext cx="2381955" cy="2032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 rot="5400000">
            <a:off x="1527430" y="2856089"/>
            <a:ext cx="2381955" cy="2032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30153" y="2255925"/>
            <a:ext cx="29549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solidFill>
                  <a:srgbClr val="00B0F0"/>
                </a:solidFill>
                <a:latin typeface="Algerian" panose="04020705040A02060702" pitchFamily="82" charset="0"/>
              </a:rPr>
              <a:t>Liquid</a:t>
            </a:r>
            <a:endParaRPr lang="en-US" sz="28700" dirty="0">
              <a:solidFill>
                <a:srgbClr val="00B0F0"/>
              </a:solidFill>
              <a:latin typeface="Algerian" panose="04020705040A02060702" pitchFamily="82" charset="0"/>
            </a:endParaRPr>
          </a:p>
        </p:txBody>
      </p:sp>
      <p:pic>
        <p:nvPicPr>
          <p:cNvPr id="8194" name="Picture 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5336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750"/>
                            </p:stCondLst>
                            <p:childTnLst>
                              <p:par>
                                <p:cTn id="18" presetID="22" presetClass="exit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9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2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2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25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8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22" presetClass="entr" presetSubtype="8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2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000"/>
                            </p:stCondLst>
                            <p:childTnLst>
                              <p:par>
                                <p:cTn id="51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3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2" grpId="2" animBg="1"/>
      <p:bldP spid="3" grpId="0" animBg="1"/>
      <p:bldP spid="3" grpId="1" animBg="1"/>
      <p:bldP spid="3" grpId="2" animBg="1"/>
      <p:bldP spid="4" grpId="0" animBg="1"/>
      <p:bldP spid="4" grpId="1" animBg="1"/>
      <p:bldP spid="4" grpId="2" animBg="1"/>
      <p:bldP spid="5" grpId="0" animBg="1"/>
      <p:bldP spid="5" grpId="1" animBg="1"/>
      <p:bldP spid="5" grpId="2" animBg="1"/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dumbbell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2751" y="5100033"/>
            <a:ext cx="1456587" cy="1456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Image result for dumbbell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3495" y="5119988"/>
            <a:ext cx="1456587" cy="1456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Image result for dumbbell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8123" y="4205587"/>
            <a:ext cx="1456587" cy="1456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lated image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2538" y="243187"/>
            <a:ext cx="4876800" cy="4876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yoga icon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61" r="18554" b="9003"/>
          <a:stretch/>
        </p:blipFill>
        <p:spPr bwMode="auto">
          <a:xfrm>
            <a:off x="1078961" y="0"/>
            <a:ext cx="3889420" cy="5765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5663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312" y="1120476"/>
            <a:ext cx="3962174" cy="3962174"/>
          </a:xfrm>
          <a:prstGeom prst="rect">
            <a:avLst/>
          </a:prstGeom>
        </p:spPr>
      </p:pic>
      <p:pic>
        <p:nvPicPr>
          <p:cNvPr id="1026" name="Picture 2" descr="Related image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1588" y="1960752"/>
            <a:ext cx="2281623" cy="2281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setting wheels"/>
          <p:cNvPicPr>
            <a:picLocks noChangeAspect="1" noChangeArrowheads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3762" y="3045656"/>
            <a:ext cx="3008037" cy="3008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2468" y="555245"/>
            <a:ext cx="2811013" cy="281101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3211" y="493457"/>
            <a:ext cx="2811013" cy="2811013"/>
          </a:xfrm>
          <a:prstGeom prst="rect">
            <a:avLst/>
          </a:prstGeom>
        </p:spPr>
      </p:pic>
      <p:pic>
        <p:nvPicPr>
          <p:cNvPr id="7170" name="Picture 2" descr="Image result for Evil Geniuses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96" y="452"/>
            <a:ext cx="12180003" cy="685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3318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6" dur="2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0" dur="2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2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4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ircle: Hollow 3">
            <a:extLst>
              <a:ext uri="{FF2B5EF4-FFF2-40B4-BE49-F238E27FC236}">
                <a16:creationId xmlns:a16="http://schemas.microsoft.com/office/drawing/2014/main" id="{DC28738A-F8B6-4BD9-8801-5074B2C06C4B}"/>
              </a:ext>
            </a:extLst>
          </p:cNvPr>
          <p:cNvSpPr/>
          <p:nvPr/>
        </p:nvSpPr>
        <p:spPr>
          <a:xfrm>
            <a:off x="3581400" y="914400"/>
            <a:ext cx="5029200" cy="5029200"/>
          </a:xfrm>
          <a:prstGeom prst="donut">
            <a:avLst>
              <a:gd name="adj" fmla="val 645"/>
            </a:avLst>
          </a:prstGeom>
          <a:solidFill>
            <a:schemeClr val="bg1"/>
          </a:solidFill>
          <a:ln>
            <a:noFill/>
          </a:ln>
          <a:effectLst>
            <a:glow rad="292100">
              <a:srgbClr val="00FFFF">
                <a:alpha val="22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5" name="Circle: Hollow 4">
            <a:extLst>
              <a:ext uri="{FF2B5EF4-FFF2-40B4-BE49-F238E27FC236}">
                <a16:creationId xmlns:a16="http://schemas.microsoft.com/office/drawing/2014/main" id="{C6B62A8F-1B64-4921-AA58-159261D710C4}"/>
              </a:ext>
            </a:extLst>
          </p:cNvPr>
          <p:cNvSpPr/>
          <p:nvPr/>
        </p:nvSpPr>
        <p:spPr>
          <a:xfrm>
            <a:off x="3581400" y="914400"/>
            <a:ext cx="5029200" cy="5029200"/>
          </a:xfrm>
          <a:prstGeom prst="donut">
            <a:avLst>
              <a:gd name="adj" fmla="val 2698"/>
            </a:avLst>
          </a:prstGeom>
          <a:solidFill>
            <a:srgbClr val="00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D5EC86-994A-4B9F-874E-5F414A2E318D}"/>
              </a:ext>
            </a:extLst>
          </p:cNvPr>
          <p:cNvSpPr txBox="1"/>
          <p:nvPr/>
        </p:nvSpPr>
        <p:spPr>
          <a:xfrm>
            <a:off x="4709651" y="1843950"/>
            <a:ext cx="2772697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0" dirty="0">
                <a:solidFill>
                  <a:srgbClr val="00FFFF"/>
                </a:solidFill>
                <a:latin typeface="Agency FB" panose="020B0503020202020204" pitchFamily="34" charset="0"/>
              </a:rPr>
              <a:t>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A9D92C-DC27-4A9A-A6AC-4661B067D0BF}"/>
              </a:ext>
            </a:extLst>
          </p:cNvPr>
          <p:cNvSpPr txBox="1"/>
          <p:nvPr/>
        </p:nvSpPr>
        <p:spPr>
          <a:xfrm>
            <a:off x="4740377" y="1843950"/>
            <a:ext cx="2772697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0" dirty="0">
                <a:solidFill>
                  <a:srgbClr val="00FFFF"/>
                </a:solidFill>
                <a:latin typeface="Agency FB" panose="020B0503020202020204" pitchFamily="34" charset="0"/>
              </a:rPr>
              <a:t>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6BFA2D-42D9-45F8-AB4D-F01FF96B5A07}"/>
              </a:ext>
            </a:extLst>
          </p:cNvPr>
          <p:cNvSpPr txBox="1"/>
          <p:nvPr/>
        </p:nvSpPr>
        <p:spPr>
          <a:xfrm>
            <a:off x="4771103" y="1843950"/>
            <a:ext cx="2772697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0" dirty="0">
                <a:solidFill>
                  <a:srgbClr val="00FFFF"/>
                </a:solidFill>
                <a:latin typeface="Agency FB" panose="020B0503020202020204" pitchFamily="34" charset="0"/>
              </a:rPr>
              <a:t>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792FFE-9E6E-4388-9461-A0C54BBDA76A}"/>
              </a:ext>
            </a:extLst>
          </p:cNvPr>
          <p:cNvSpPr txBox="1"/>
          <p:nvPr/>
        </p:nvSpPr>
        <p:spPr>
          <a:xfrm>
            <a:off x="4771103" y="1843950"/>
            <a:ext cx="2772697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0" dirty="0">
                <a:solidFill>
                  <a:srgbClr val="00FFFF"/>
                </a:solidFill>
                <a:latin typeface="Agency FB" panose="020B0503020202020204" pitchFamily="34" charset="0"/>
              </a:rPr>
              <a:t>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8963E3-8BAE-4788-AE96-6A4CE602BB0A}"/>
              </a:ext>
            </a:extLst>
          </p:cNvPr>
          <p:cNvSpPr txBox="1"/>
          <p:nvPr/>
        </p:nvSpPr>
        <p:spPr>
          <a:xfrm>
            <a:off x="4771103" y="1843950"/>
            <a:ext cx="2772697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0" dirty="0">
                <a:solidFill>
                  <a:srgbClr val="00FFFF"/>
                </a:solidFill>
                <a:latin typeface="Agency FB" panose="020B0503020202020204" pitchFamily="34" charset="0"/>
              </a:rPr>
              <a:t>1</a:t>
            </a:r>
          </a:p>
        </p:txBody>
      </p:sp>
      <p:sp>
        <p:nvSpPr>
          <p:cNvPr id="11" name="TextBox 10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B6485FCC-CF8D-41B2-973E-99C1F837C211}"/>
              </a:ext>
            </a:extLst>
          </p:cNvPr>
          <p:cNvSpPr txBox="1"/>
          <p:nvPr/>
        </p:nvSpPr>
        <p:spPr>
          <a:xfrm>
            <a:off x="4771103" y="2636474"/>
            <a:ext cx="2772697" cy="15850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9600" dirty="0">
                <a:solidFill>
                  <a:srgbClr val="00FFFF"/>
                </a:solidFill>
                <a:latin typeface="Agency FB" panose="020B0503020202020204" pitchFamily="34" charset="0"/>
              </a:rPr>
              <a:t>START</a:t>
            </a:r>
          </a:p>
        </p:txBody>
      </p:sp>
    </p:spTree>
    <p:extLst>
      <p:ext uri="{BB962C8B-B14F-4D97-AF65-F5344CB8AC3E}">
        <p14:creationId xmlns:p14="http://schemas.microsoft.com/office/powerpoint/2010/main" val="885025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2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250"/>
                            </p:stCondLst>
                            <p:childTnLst>
                              <p:par>
                                <p:cTn id="17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1" dur="250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FF00"/>
                                      </p:to>
                                    </p:animClr>
                                    <p:animClr clrSpc="rgb" dir="cw">
                                      <p:cBhvr>
                                        <p:cTn id="22" dur="250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FF00"/>
                                      </p:to>
                                    </p:animClr>
                                    <p:set>
                                      <p:cBhvr>
                                        <p:cTn id="23" dur="250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250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75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750"/>
                            </p:stCondLst>
                            <p:childTnLst>
                              <p:par>
                                <p:cTn id="30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27" presetClass="emph" presetSubtype="0" fill="remove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4" dur="250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animClr clrSpc="rgb" dir="cw">
                                      <p:cBhvr>
                                        <p:cTn id="35" dur="250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36" dur="250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7" dur="250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625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7250"/>
                            </p:stCondLst>
                            <p:childTnLst>
                              <p:par>
                                <p:cTn id="43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27" presetClass="emph" presetSubtype="0" fill="remove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7" dur="250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66"/>
                                      </p:to>
                                    </p:animClr>
                                    <p:animClr clrSpc="rgb" dir="cw">
                                      <p:cBhvr>
                                        <p:cTn id="48" dur="250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66"/>
                                      </p:to>
                                    </p:animClr>
                                    <p:set>
                                      <p:cBhvr>
                                        <p:cTn id="49" dur="250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0" dur="250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775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8750"/>
                            </p:stCondLst>
                            <p:childTnLst>
                              <p:par>
                                <p:cTn id="56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27" presetClass="emph" presetSubtype="0" fill="remove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0" dur="250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61" dur="250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62" dur="250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3" dur="250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925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0250"/>
                            </p:stCondLst>
                            <p:childTnLst>
                              <p:par>
                                <p:cTn id="69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27" presetClass="emph" presetSubtype="0" fill="remove" grpId="5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3" dur="250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B9C42A"/>
                                      </p:to>
                                    </p:animClr>
                                    <p:animClr clrSpc="rgb" dir="cw">
                                      <p:cBhvr>
                                        <p:cTn id="74" dur="250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B9C42A"/>
                                      </p:to>
                                    </p:animClr>
                                    <p:set>
                                      <p:cBhvr>
                                        <p:cTn id="75" dur="250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6" dur="250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0750"/>
                            </p:stCondLst>
                            <p:childTnLst>
                              <p:par>
                                <p:cTn id="78" presetID="20" presetClass="entr" presetSubtype="0" fill="hold" grpId="6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80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2750"/>
                            </p:stCondLst>
                            <p:childTnLst>
                              <p:par>
                                <p:cTn id="8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5" grpId="1" animBg="1"/>
      <p:bldP spid="5" grpId="2" animBg="1"/>
      <p:bldP spid="5" grpId="3" animBg="1"/>
      <p:bldP spid="5" grpId="4" animBg="1"/>
      <p:bldP spid="5" grpId="5" animBg="1"/>
      <p:bldP spid="5" grpId="6" animBg="1"/>
      <p:bldP spid="6" grpId="0"/>
      <p:bldP spid="6" grpId="1"/>
      <p:bldP spid="7" grpId="0"/>
      <p:bldP spid="7" grpId="1"/>
      <p:bldP spid="8" grpId="0"/>
      <p:bldP spid="8" grpId="1"/>
      <p:bldP spid="9" grpId="0"/>
      <p:bldP spid="9" grpId="1"/>
      <p:bldP spid="10" grpId="0"/>
      <p:bldP spid="10" grpId="1"/>
      <p:bldP spid="1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batsman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121" y="1460880"/>
            <a:ext cx="4876800" cy="4876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Related imag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84" t="-948" r="34357" b="12836"/>
          <a:stretch/>
        </p:blipFill>
        <p:spPr bwMode="auto">
          <a:xfrm>
            <a:off x="9880192" y="2421228"/>
            <a:ext cx="2122917" cy="3593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Connector 2"/>
          <p:cNvCxnSpPr/>
          <p:nvPr/>
        </p:nvCxnSpPr>
        <p:spPr>
          <a:xfrm>
            <a:off x="3657600" y="5988677"/>
            <a:ext cx="7160654" cy="25757"/>
          </a:xfrm>
          <a:prstGeom prst="line">
            <a:avLst/>
          </a:prstGeom>
          <a:ln w="381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4" name="Picture 6" descr="Image result for cricket world cup icon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49" t="-1" r="18563" b="28677"/>
          <a:stretch/>
        </p:blipFill>
        <p:spPr bwMode="auto">
          <a:xfrm>
            <a:off x="4919874" y="457200"/>
            <a:ext cx="3518496" cy="3928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0258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99665" y="1065500"/>
            <a:ext cx="8673353" cy="2602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solidFill>
                  <a:srgbClr val="FF0000"/>
                </a:solidFill>
                <a:latin typeface="Algerian" panose="04020705040A02060702" pitchFamily="82" charset="0"/>
              </a:rPr>
              <a:t>THANK YOU SO MUCH HOPE YOU LIKED THE GAME</a:t>
            </a:r>
            <a:endParaRPr lang="en-US" sz="6000" dirty="0">
              <a:solidFill>
                <a:srgbClr val="FF0000"/>
              </a:solidFill>
              <a:latin typeface="Algerian" panose="04020705040A02060702" pitchFamily="8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99665" y="5325034"/>
            <a:ext cx="1027355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 smtClean="0">
                <a:latin typeface="Bradley Hand ITC" panose="03070402050302030203" pitchFamily="66" charset="0"/>
              </a:rPr>
              <a:t>Team-H  GH VOLTAGE</a:t>
            </a:r>
            <a:endParaRPr lang="en-US" sz="6600" b="1" dirty="0">
              <a:latin typeface="Bradley Hand ITC" panose="03070402050302030203" pitchFamily="66" charset="0"/>
            </a:endParaRPr>
          </a:p>
        </p:txBody>
      </p:sp>
      <p:sp>
        <p:nvSpPr>
          <p:cNvPr id="4" name="Lightning Bolt 3"/>
          <p:cNvSpPr/>
          <p:nvPr/>
        </p:nvSpPr>
        <p:spPr>
          <a:xfrm flipH="1">
            <a:off x="4585447" y="5132720"/>
            <a:ext cx="766483" cy="1492623"/>
          </a:xfrm>
          <a:prstGeom prst="lightningBol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649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5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5" presetClass="entr" presetSubtype="0" repeatCount="indefinite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6"/>
                                    </p:cond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build="allAtOnce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 flipH="1">
            <a:off x="3257198" y="1529990"/>
            <a:ext cx="109856" cy="2272082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 flipH="1">
            <a:off x="3689817" y="1529990"/>
            <a:ext cx="109856" cy="2272082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 flipH="1">
            <a:off x="4122436" y="1529990"/>
            <a:ext cx="109856" cy="2272082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 flipH="1">
            <a:off x="4555055" y="1529990"/>
            <a:ext cx="109856" cy="2272082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 flipH="1">
            <a:off x="4987674" y="1529990"/>
            <a:ext cx="109856" cy="2272082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 flipH="1">
            <a:off x="5420293" y="1529990"/>
            <a:ext cx="109856" cy="2272082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 flipH="1">
            <a:off x="5852912" y="1529990"/>
            <a:ext cx="109856" cy="2272082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 flipH="1">
            <a:off x="6285531" y="1529990"/>
            <a:ext cx="109856" cy="2272082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4" name="Rounded Rectangle 13"/>
          <p:cNvSpPr/>
          <p:nvPr/>
        </p:nvSpPr>
        <p:spPr>
          <a:xfrm flipH="1">
            <a:off x="6718150" y="1529990"/>
            <a:ext cx="109856" cy="2272082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 flipH="1">
            <a:off x="7150769" y="1529990"/>
            <a:ext cx="109856" cy="2272082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6" name="Rounded Rectangle 15"/>
          <p:cNvSpPr/>
          <p:nvPr/>
        </p:nvSpPr>
        <p:spPr>
          <a:xfrm flipH="1">
            <a:off x="7583388" y="1529990"/>
            <a:ext cx="109856" cy="2272082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7" name="Rounded Rectangle 16"/>
          <p:cNvSpPr/>
          <p:nvPr/>
        </p:nvSpPr>
        <p:spPr>
          <a:xfrm flipH="1">
            <a:off x="8016007" y="1529990"/>
            <a:ext cx="109856" cy="2272082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pic>
        <p:nvPicPr>
          <p:cNvPr id="1026" name="Picture 2" descr="Image result for the a tea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7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3147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" fill="hold"/>
                                        <p:tgtEl>
                                          <p:spTgt spid="6"/>
                                        </p:tgtEl>
                                      </p:cBhvr>
                                      <p:by x="1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6" presetClass="emph" presetSubtype="0" repeatCount="indefinite" accel="50000" decel="50000" autoRev="1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</p:cBhvr>
                                      <p:by x="1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6" presetClass="emph" presetSubtype="0" repeatCount="indefinite" accel="50000" decel="50000" autoRev="1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10" dur="1000" fill="hold"/>
                                        <p:tgtEl>
                                          <p:spTgt spid="8"/>
                                        </p:tgtEl>
                                      </p:cBhvr>
                                      <p:by x="1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6" presetClass="emph" presetSubtype="0" repeatCount="indefinite" accel="50000" decel="50000" autoRev="1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</p:cBhvr>
                                      <p:by x="1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6" presetClass="emph" presetSubtype="0" repeatCount="indefinite" accel="50000" decel="50000" autoRev="1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</p:cBhvr>
                                      <p:by x="1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6" presetClass="emph" presetSubtype="0" repeatCount="indefinite" accel="50000" decel="50000" autoRev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</p:cBhvr>
                                      <p:by x="1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50000" decel="50000" autoRev="1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18" dur="1000" fill="hold"/>
                                        <p:tgtEl>
                                          <p:spTgt spid="12"/>
                                        </p:tgtEl>
                                      </p:cBhvr>
                                      <p:by x="1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6" presetClass="emph" presetSubtype="0" repeatCount="indefinite" accel="50000" decel="50000" autoRev="1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animScale>
                                      <p:cBhvr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</p:cBhvr>
                                      <p:by x="1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6" presetClass="emph" presetSubtype="0" repeatCount="indefinite" accel="50000" decel="50000" autoRev="1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22" dur="1000" fill="hold"/>
                                        <p:tgtEl>
                                          <p:spTgt spid="14"/>
                                        </p:tgtEl>
                                      </p:cBhvr>
                                      <p:by x="1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6" presetClass="emph" presetSubtype="0" repeatCount="indefinite" accel="50000" decel="50000" autoRev="1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animScale>
                                      <p:cBhvr>
                                        <p:cTn id="24" dur="1000" fill="hold"/>
                                        <p:tgtEl>
                                          <p:spTgt spid="15"/>
                                        </p:tgtEl>
                                      </p:cBhvr>
                                      <p:by x="1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6" presetClass="emph" presetSubtype="0" repeatCount="indefinite" accel="50000" decel="50000" autoRev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26" dur="1000" fill="hold"/>
                                        <p:tgtEl>
                                          <p:spTgt spid="16"/>
                                        </p:tgtEl>
                                      </p:cBhvr>
                                      <p:by x="1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6" presetClass="emph" presetSubtype="0" repeatCount="indefinite" accel="50000" decel="50000" autoRev="1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animScale>
                                      <p:cBhvr>
                                        <p:cTn id="28" dur="1000" fill="hold"/>
                                        <p:tgtEl>
                                          <p:spTgt spid="17"/>
                                        </p:tgtEl>
                                      </p:cBhvr>
                                      <p:by x="100000" y="2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100"/>
                            </p:stCondLst>
                            <p:childTnLst>
                              <p:par>
                                <p:cTn id="30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mage result for dance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1191" y="765420"/>
            <a:ext cx="4762500" cy="4876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 result for bottle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4818" y="347599"/>
            <a:ext cx="3622044" cy="3644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Image result for table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7440" y="1981199"/>
            <a:ext cx="4876800" cy="4876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7719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617254" y="1766711"/>
            <a:ext cx="6795997" cy="2032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609644" y="3945467"/>
            <a:ext cx="6795997" cy="2032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 rot="5400000">
            <a:off x="8113520" y="2856090"/>
            <a:ext cx="2381955" cy="2032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 rot="5400000">
            <a:off x="1527430" y="2856089"/>
            <a:ext cx="2381955" cy="2032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050" name="Picture 2" descr="Image result for house of star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8082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035625" y="2496024"/>
            <a:ext cx="61319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FF0000"/>
                </a:solidFill>
                <a:latin typeface="Algerian" panose="04020705040A02060702" pitchFamily="82" charset="0"/>
              </a:rPr>
              <a:t>House Of Starks</a:t>
            </a:r>
            <a:endParaRPr lang="en-US" sz="5400" dirty="0">
              <a:solidFill>
                <a:srgbClr val="FF0000"/>
              </a:solidFill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6353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750"/>
                            </p:stCondLst>
                            <p:childTnLst>
                              <p:par>
                                <p:cTn id="18" presetID="22" presetClass="exit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9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2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2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25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8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22" presetClass="entr" presetSubtype="8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2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000"/>
                            </p:stCondLst>
                            <p:childTnLst>
                              <p:par>
                                <p:cTn id="51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3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2" grpId="2" animBg="1"/>
      <p:bldP spid="3" grpId="0" animBg="1"/>
      <p:bldP spid="3" grpId="1" animBg="1"/>
      <p:bldP spid="3" grpId="2" animBg="1"/>
      <p:bldP spid="4" grpId="0" animBg="1"/>
      <p:bldP spid="4" grpId="1" animBg="1"/>
      <p:bldP spid="4" grpId="2" animBg="1"/>
      <p:bldP spid="5" grpId="0" animBg="1"/>
      <p:bldP spid="5" grpId="1" animBg="1"/>
      <p:bldP spid="5" grpId="2" animBg="1"/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6" name="Picture 10" descr="Image result for ship icon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23" b="14009"/>
          <a:stretch/>
        </p:blipFill>
        <p:spPr bwMode="auto">
          <a:xfrm>
            <a:off x="861929" y="2150773"/>
            <a:ext cx="5092679" cy="4250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Image result for sun icon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89"/>
          <a:stretch/>
        </p:blipFill>
        <p:spPr bwMode="auto">
          <a:xfrm>
            <a:off x="9071095" y="160338"/>
            <a:ext cx="1669886" cy="1639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utoShape 14" descr="Image result for clouds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Picture 16" descr="Image result for clouds icon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462" b="83718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3517" b="25544"/>
          <a:stretch/>
        </p:blipFill>
        <p:spPr bwMode="auto">
          <a:xfrm>
            <a:off x="6718071" y="1586308"/>
            <a:ext cx="3187967" cy="1515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6" descr="Image result for clouds icon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462" b="83718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3517" b="25544"/>
          <a:stretch/>
        </p:blipFill>
        <p:spPr bwMode="auto">
          <a:xfrm>
            <a:off x="4566207" y="1212879"/>
            <a:ext cx="3187967" cy="1515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6" descr="Image result for clouds icon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462" b="83718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3517" b="25544"/>
          <a:stretch/>
        </p:blipFill>
        <p:spPr bwMode="auto">
          <a:xfrm>
            <a:off x="8729526" y="1212879"/>
            <a:ext cx="3187967" cy="1515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0070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4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312" y="1120476"/>
            <a:ext cx="3962174" cy="3962174"/>
          </a:xfrm>
          <a:prstGeom prst="rect">
            <a:avLst/>
          </a:prstGeom>
        </p:spPr>
      </p:pic>
      <p:pic>
        <p:nvPicPr>
          <p:cNvPr id="1026" name="Picture 2" descr="Related image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1588" y="1960752"/>
            <a:ext cx="2281623" cy="2281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setting wheels"/>
          <p:cNvPicPr>
            <a:picLocks noChangeAspect="1" noChangeArrowheads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3762" y="3045656"/>
            <a:ext cx="3008037" cy="3008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2468" y="555245"/>
            <a:ext cx="2811013" cy="281101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3211" y="493457"/>
            <a:ext cx="2811013" cy="2811013"/>
          </a:xfrm>
          <a:prstGeom prst="rect">
            <a:avLst/>
          </a:prstGeom>
        </p:spPr>
      </p:pic>
      <p:pic>
        <p:nvPicPr>
          <p:cNvPr id="3074" name="Picture 2" descr="Image result for extreme adventure wallpaper PC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031058" y="1168538"/>
            <a:ext cx="545835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solidFill>
                  <a:schemeClr val="bg1"/>
                </a:solidFill>
                <a:latin typeface="Algerian" panose="04020705040A02060702" pitchFamily="82" charset="0"/>
              </a:rPr>
              <a:t>Extreme Exploders</a:t>
            </a:r>
            <a:endParaRPr lang="en-US" sz="7200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8594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6" dur="2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0" dur="2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2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4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Image result for blackboard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1350" y="0"/>
            <a:ext cx="4876800" cy="4876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Image result for teacher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2515" y="153206"/>
            <a:ext cx="3534399" cy="3534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mage result for student icon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822"/>
          <a:stretch/>
        </p:blipFill>
        <p:spPr bwMode="auto">
          <a:xfrm>
            <a:off x="2693850" y="2687457"/>
            <a:ext cx="5905500" cy="4170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743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 flipH="1">
            <a:off x="3257198" y="1529990"/>
            <a:ext cx="109856" cy="2272082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 flipH="1">
            <a:off x="3689817" y="1529990"/>
            <a:ext cx="109856" cy="2272082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 flipH="1">
            <a:off x="4122436" y="1529990"/>
            <a:ext cx="109856" cy="2272082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 flipH="1">
            <a:off x="4555055" y="1529990"/>
            <a:ext cx="109856" cy="2272082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 flipH="1">
            <a:off x="4987674" y="1529990"/>
            <a:ext cx="109856" cy="2272082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 flipH="1">
            <a:off x="5420293" y="1529990"/>
            <a:ext cx="109856" cy="2272082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 flipH="1">
            <a:off x="5852912" y="1529990"/>
            <a:ext cx="109856" cy="2272082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 flipH="1">
            <a:off x="6285531" y="1529990"/>
            <a:ext cx="109856" cy="2272082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4" name="Rounded Rectangle 13"/>
          <p:cNvSpPr/>
          <p:nvPr/>
        </p:nvSpPr>
        <p:spPr>
          <a:xfrm flipH="1">
            <a:off x="6718150" y="1529990"/>
            <a:ext cx="109856" cy="2272082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 flipH="1">
            <a:off x="7150769" y="1529990"/>
            <a:ext cx="109856" cy="2272082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6" name="Rounded Rectangle 15"/>
          <p:cNvSpPr/>
          <p:nvPr/>
        </p:nvSpPr>
        <p:spPr>
          <a:xfrm flipH="1">
            <a:off x="7583388" y="1529990"/>
            <a:ext cx="109856" cy="2272082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7" name="Rounded Rectangle 16"/>
          <p:cNvSpPr/>
          <p:nvPr/>
        </p:nvSpPr>
        <p:spPr>
          <a:xfrm flipH="1">
            <a:off x="8016007" y="1529990"/>
            <a:ext cx="109856" cy="2272082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pic>
        <p:nvPicPr>
          <p:cNvPr id="4098" name="Picture 2" descr="Image result for Extreme driving crew wallpaper P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122436" y="385894"/>
            <a:ext cx="411475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chemeClr val="bg1"/>
                </a:solidFill>
                <a:latin typeface="Algerian" panose="04020705040A02060702" pitchFamily="82" charset="0"/>
              </a:rPr>
              <a:t>Clueless</a:t>
            </a:r>
            <a:endParaRPr lang="en-US" dirty="0"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0424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" fill="hold"/>
                                        <p:tgtEl>
                                          <p:spTgt spid="6"/>
                                        </p:tgtEl>
                                      </p:cBhvr>
                                      <p:by x="1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6" presetClass="emph" presetSubtype="0" repeatCount="indefinite" accel="50000" decel="50000" autoRev="1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</p:cBhvr>
                                      <p:by x="1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6" presetClass="emph" presetSubtype="0" repeatCount="indefinite" accel="50000" decel="50000" autoRev="1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10" dur="1000" fill="hold"/>
                                        <p:tgtEl>
                                          <p:spTgt spid="8"/>
                                        </p:tgtEl>
                                      </p:cBhvr>
                                      <p:by x="1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6" presetClass="emph" presetSubtype="0" repeatCount="indefinite" accel="50000" decel="50000" autoRev="1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</p:cBhvr>
                                      <p:by x="1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6" presetClass="emph" presetSubtype="0" repeatCount="indefinite" accel="50000" decel="50000" autoRev="1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</p:cBhvr>
                                      <p:by x="1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6" presetClass="emph" presetSubtype="0" repeatCount="indefinite" accel="50000" decel="50000" autoRev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</p:cBhvr>
                                      <p:by x="1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50000" decel="50000" autoRev="1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18" dur="1000" fill="hold"/>
                                        <p:tgtEl>
                                          <p:spTgt spid="12"/>
                                        </p:tgtEl>
                                      </p:cBhvr>
                                      <p:by x="1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6" presetClass="emph" presetSubtype="0" repeatCount="indefinite" accel="50000" decel="50000" autoRev="1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animScale>
                                      <p:cBhvr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</p:cBhvr>
                                      <p:by x="1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6" presetClass="emph" presetSubtype="0" repeatCount="indefinite" accel="50000" decel="50000" autoRev="1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22" dur="1000" fill="hold"/>
                                        <p:tgtEl>
                                          <p:spTgt spid="14"/>
                                        </p:tgtEl>
                                      </p:cBhvr>
                                      <p:by x="1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6" presetClass="emph" presetSubtype="0" repeatCount="indefinite" accel="50000" decel="50000" autoRev="1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animScale>
                                      <p:cBhvr>
                                        <p:cTn id="24" dur="1000" fill="hold"/>
                                        <p:tgtEl>
                                          <p:spTgt spid="15"/>
                                        </p:tgtEl>
                                      </p:cBhvr>
                                      <p:by x="1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6" presetClass="emph" presetSubtype="0" repeatCount="indefinite" accel="50000" decel="50000" autoRev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26" dur="1000" fill="hold"/>
                                        <p:tgtEl>
                                          <p:spTgt spid="16"/>
                                        </p:tgtEl>
                                      </p:cBhvr>
                                      <p:by x="1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6" presetClass="emph" presetSubtype="0" repeatCount="indefinite" accel="50000" decel="50000" autoRev="1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animScale>
                                      <p:cBhvr>
                                        <p:cTn id="28" dur="1000" fill="hold"/>
                                        <p:tgtEl>
                                          <p:spTgt spid="17"/>
                                        </p:tgtEl>
                                      </p:cBhvr>
                                      <p:by x="100000" y="2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100"/>
                            </p:stCondLst>
                            <p:childTnLst>
                              <p:par>
                                <p:cTn id="30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600"/>
                            </p:stCondLst>
                            <p:childTnLst>
                              <p:par>
                                <p:cTn id="34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2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1933</TotalTime>
  <Words>35</Words>
  <Application>Microsoft Office PowerPoint</Application>
  <PresentationFormat>Widescreen</PresentationFormat>
  <Paragraphs>18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21</vt:i4>
      </vt:variant>
    </vt:vector>
  </HeadingPairs>
  <TitlesOfParts>
    <vt:vector size="29" baseType="lpstr">
      <vt:lpstr>Agency FB</vt:lpstr>
      <vt:lpstr>Algerian</vt:lpstr>
      <vt:lpstr>Arial</vt:lpstr>
      <vt:lpstr>Bradley Hand ITC</vt:lpstr>
      <vt:lpstr>Calibri</vt:lpstr>
      <vt:lpstr>Calibri Light</vt:lpstr>
      <vt:lpstr>Office Theme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Sharma, Himanshu (Cognizant)</dc:creator>
  <cp:lastModifiedBy>Sharma, Himanshu (Cognizant)</cp:lastModifiedBy>
  <cp:revision>42</cp:revision>
  <dcterms:created xsi:type="dcterms:W3CDTF">2019-05-08T17:24:51Z</dcterms:created>
  <dcterms:modified xsi:type="dcterms:W3CDTF">2019-05-30T15:35:38Z</dcterms:modified>
</cp:coreProperties>
</file>